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C0302A3-1AD2-4941-B7CD-AD2CF005B349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10/11/21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B534D97-B643-4638-8D71-C9C0CCA07559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32B1E9F-5E76-4D44-B205-C0869F6B1FC0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10/11/21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5212A39-706F-49AF-AC5C-F8E91DA85CE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265040" y="1009440"/>
            <a:ext cx="970740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maven: is a dependancy management and a build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automation tool primarly used for java aplication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set PATH="c:\program files\apache-maven-3.8.1\bin";%PATH%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pre-requisite: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jdk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maven package from internet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set environment variable path MAVEN_HOME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676520" y="619560"/>
            <a:ext cx="943308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maven will helps us to do below: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-------------------------------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configure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downloading the src code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initialization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compile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package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unit test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deployment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document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reports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clean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dependancy management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5720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-------------------------------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73600" y="595440"/>
            <a:ext cx="979884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maven can do variety of tasks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1. compiling source code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2. packaging binaries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3. running automated test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4. deploying to system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5. creating documents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based on pom(project object model) maven can manage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project build ,reporting and documentation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java build automation tools: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1.Ant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2.maven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3.gradle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048120" y="1443960"/>
            <a:ext cx="609552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help:effective-pom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continous integration and devops tools setup and tips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https://www.cidevops.com/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https://maven.apache.org/pom.html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how to run maven in cmd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cmd---&gt; mvn archetype:generate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generated project in C:\Users\Alex\dev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42080" y="4259880"/>
            <a:ext cx="60955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portno: 8888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compile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test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package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install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99072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clean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99072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site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99072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048120" y="1998000"/>
            <a:ext cx="609552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TO DEPLOY PROJECT FROM MAVEN TO TOMCAT USE BELOW COMMAMDS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tomcat7:deploy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tomcat7:undeploy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tomcat7:redeploy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11620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11620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https://github.com/skillrary/maven-helloworld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11620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11620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-5619600"/>
            <a:ext cx="12191760" cy="170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&lt;project&gt;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&lt;groupid&gt;skillrary&lt;/groupid&gt;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&lt;artifactID&gt;test&lt;/artifactID&gt;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&lt;version&gt;1.1&lt;/version&gt;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&lt;packaging&gt;jar&lt;/packaging&gt;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&lt;description&gt;This is a test project &lt;/description&gt;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&lt;name&gt;PilotProject&lt;/name&gt;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&lt;properties&gt;&lt;/properties&gt;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&lt;dependencies&gt;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&lt;dependency&gt;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&lt;groupid&gt;skillrary&lt;/groupid&gt;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&lt;artifactID&gt;test1&lt;/artifactID&gt;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&lt;version&gt;1.1&lt;/version&gt;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&lt;/dependecy&gt;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&lt;dependency&gt;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&lt;groupid&gt;skillrary&lt;/groupid&gt;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&lt;artifactID&gt;test2&lt;/artifactID&gt;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&lt;version&gt;1.1&lt;/version&gt;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&lt;/dependecy&gt;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&lt;/dependencies&gt;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                       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&lt;build&gt;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#What is this plugin -- Define -- GAV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&lt;groupid&gt;skillrary&lt;/groupid&gt;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&lt;artifactID&gt;projectx&lt;/artifactID&gt;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&lt;version&gt;1.8&lt;/version&gt;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&lt;executions&gt;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&lt;execution&gt;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#When should i use this plugin -- TEST, COMPILE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&lt;phase&gt;compile&lt;/phase&gt;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&lt;configuration&gt;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#What does this plugin do  -- Executes/Performs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&lt;goals&gt;&lt;task&gt;&lt;/task&gt;&lt; &lt;/goals&gt;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&lt;/configuration&gt;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&lt;/execution&gt;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&lt;/executions&gt;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&lt;/plugin&gt;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&lt;/build&gt;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&lt;/project&gt;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60200" y="0"/>
            <a:ext cx="12687120" cy="74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NOW FROM MAVEN HOW TO CONNECT FOR JACOCO------&gt;THIS IS USED FOR MAVEN CODE COVERAGE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&gt; FOR THIS WE HAVE TO PUT MAVEN JACOCOC PLUGIN NSIDE POM.XML FILE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NOW PASTE THE BELOW PLUGIN TO POM AND IN CMD TYPE MVN TEST.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&lt;groupId&gt;org.jacoco&lt;/groupId&gt;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&lt;artifactId&gt;jacoco-maven-plugin&lt;/artifactId&gt;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&lt;version&gt;0.7.6.201602180812&lt;/version&gt;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&lt;executions&gt;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&lt;execution&gt;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&lt;id&gt;prepare-agent&lt;/id&gt;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&lt;goals&gt;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&lt;goal&gt;prepare-agent&lt;/goal&gt;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&lt;/goals&gt;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&lt;configuration&gt;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&lt;propertyName&gt;jaCoCoArgLine&lt;/propertyName&gt;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&lt;/configuration&gt;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&lt;/execution&gt;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&lt;execution&gt;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&lt;id&gt;post-unit-test&lt;/id&gt;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&lt;phase&gt;test&lt;/phase&gt;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&lt;goals&gt;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&lt;goal&gt;report&lt;/goal&gt;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&lt;/goals&gt;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&lt;/execution&gt;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&lt;/executions&gt;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&lt;/plugin&gt;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751320"/>
            <a:ext cx="12191760" cy="56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Courier New"/>
                <a:ea typeface="Calibri"/>
              </a:rPr>
              <a:t>TOMCAT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-MAVEN PLUGIN: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---------------------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&lt;groupId&gt;org.apache.tomcat.maven&lt;/groupId&gt;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&lt;artifactId&gt;tomcat7-maven-plugin&lt;/artifactId&gt;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&lt;version&gt;2.2&lt;/version&gt;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&lt;configuration&gt;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&lt;url&gt;http://localhost:8888/manager/text&lt;/url&gt;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&lt;username&gt;admin&lt;/username&gt;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&lt;password&gt;admin&lt;/password&gt;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&lt;/configuration&gt;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</a:t>
            </a: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&lt;/plugin&gt;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474480"/>
            <a:ext cx="11772720" cy="463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Courier New"/>
                <a:ea typeface="Calibri"/>
              </a:rPr>
              <a:t>SONARQUBE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----------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TO UPLOAD PROJECT FROM MAVEN TO SONARQUBE FIRST DOWNLOAD PLUGIN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AND THIS COMMAND IS USE TO DEPLOY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plugin: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&lt;groupId&gt;org.sonarsource.scanner.maven&lt;/groupId&gt;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&lt;artifactId&gt;sonar-maven-plugin&lt;/artifactId&gt;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&lt;version&gt;3.3-SNAPSHOT&lt;/version&gt;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&lt;/plugin&gt;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sonar:sonar -Dsonar.login=admin -Dsonar.password=mithun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TO STOP -&gt; CTRL+C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82880" y="165240"/>
            <a:ext cx="12191760" cy="48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Courier New"/>
                <a:ea typeface="Calibri"/>
              </a:rPr>
              <a:t>MAVEN MULTI PROJECT :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FIRST CREATE ONE FOLDER EXAMPLE LIKE MULTI INDISE MULTI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PLACE TWO OR MORE PROJECTS BY MANUALLY OR BU USING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ARCHETYPE:GENERATE , PROJECT NAME ARE PROJECT1 AND PROJECT2 INSIDE THIS PROJECT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WE HAVE POM BUT NOW U HAVE COMBINE THIS 2 PROJECT CREATE LIKE WHEN U OPEN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MULTI FOLDER==U HAVE PROJECT1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PROJECT2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NOW CREATE POM FILE  BELOW PROJECT1 AND PROJECT2 NOW IT LOOK LIKE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MULTI--&gt; PROJECT1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PROJECT2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POM.XML--&gt;INSIDE THIS WRITE MODULE PART &lt;modules&gt;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        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&lt;module&gt;project1&lt;module&gt;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&lt;module&gt;project2&lt;module&gt;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&lt;/modules&gt; and below GAV wrile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&lt;packaging&gt;pom&lt;/packaging&gt;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897840"/>
            <a:ext cx="1219176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now open project1--&gt;pom--&gt;write &lt;parent&gt;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 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here u write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gav of multi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pom file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&lt;/parent&gt;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now open project2--&gt;pom--&gt;write &lt;parent&gt;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 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here u write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gav of multi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pom file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&lt;/parent&gt;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NOW TYPE FROM MULTI ---&gt; mvn compile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   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mvn test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762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ourier New"/>
                <a:ea typeface="Calibri"/>
              </a:rPr>
              <a:t>which command u want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Application>LibreOffice/6.4.7.2$Linux_X86_64 LibreOffice_project/40$Build-2</Application>
  <Words>434</Words>
  <Paragraphs>223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2021-06-08T07:32:11Z</dcterms:created>
  <dc:creator>Microsoft account</dc:creator>
  <dc:description/>
  <dc:language>en-IN</dc:language>
  <cp:lastModifiedBy/>
  <dcterms:modified xsi:type="dcterms:W3CDTF">2021-11-10T12:21:46Z</dcterms:modified>
  <cp:revision>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42</vt:i4>
  </property>
</Properties>
</file>